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1" r:id="rId3"/>
    <p:sldId id="258" r:id="rId4"/>
    <p:sldId id="268" r:id="rId5"/>
    <p:sldId id="257" r:id="rId6"/>
    <p:sldId id="269" r:id="rId7"/>
    <p:sldId id="266" r:id="rId8"/>
    <p:sldId id="264" r:id="rId9"/>
    <p:sldId id="265" r:id="rId10"/>
    <p:sldId id="267" r:id="rId11"/>
    <p:sldId id="263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432" autoAdjust="0"/>
  </p:normalViewPr>
  <p:slideViewPr>
    <p:cSldViewPr>
      <p:cViewPr>
        <p:scale>
          <a:sx n="75" d="100"/>
          <a:sy n="75" d="100"/>
        </p:scale>
        <p:origin x="-74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C147-6918-4F31-83E6-DF21520F5B0F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9B07B-7DA0-438E-953E-97D7988BFD8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9B07B-7DA0-438E-953E-97D7988BFD8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04062B0-A8F3-47FF-BC6A-6AF8F8DFBE28}" type="datetimeFigureOut">
              <a:rPr lang="pl-PL" smtClean="0"/>
              <a:pPr/>
              <a:t>2016-06-09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3BDBF97-F69C-44BC-BD9C-D54923100B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470025"/>
          </a:xfrm>
        </p:spPr>
        <p:txBody>
          <a:bodyPr>
            <a:noAutofit/>
          </a:bodyPr>
          <a:lstStyle/>
          <a:p>
            <a:r>
              <a:rPr lang="pl-PL" sz="7200" dirty="0" smtClean="0">
                <a:latin typeface="Bradley Hand ITC" pitchFamily="66" charset="0"/>
              </a:rPr>
              <a:t>Miejsca pamięci o</a:t>
            </a:r>
            <a:br>
              <a:rPr lang="pl-PL" sz="7200" dirty="0" smtClean="0">
                <a:latin typeface="Bradley Hand ITC" pitchFamily="66" charset="0"/>
              </a:rPr>
            </a:br>
            <a:r>
              <a:rPr lang="pl-PL" sz="7200" dirty="0" smtClean="0">
                <a:latin typeface="Bradley Hand ITC" pitchFamily="66" charset="0"/>
              </a:rPr>
              <a:t>Jędrzeju Cierniaku</a:t>
            </a:r>
            <a:endParaRPr lang="pl-PL" sz="7200" dirty="0">
              <a:latin typeface="Bradley Hand ITC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4286256"/>
            <a:ext cx="4953000" cy="1752600"/>
          </a:xfrm>
        </p:spPr>
        <p:txBody>
          <a:bodyPr/>
          <a:lstStyle/>
          <a:p>
            <a:r>
              <a:rPr lang="pl-PL" dirty="0" smtClean="0">
                <a:latin typeface="Calibri" pitchFamily="34" charset="0"/>
              </a:rPr>
              <a:t>Weronika </a:t>
            </a:r>
            <a:r>
              <a:rPr lang="pl-PL" dirty="0" err="1" smtClean="0">
                <a:latin typeface="Calibri" pitchFamily="34" charset="0"/>
              </a:rPr>
              <a:t>Salamończyk</a:t>
            </a:r>
            <a:endParaRPr lang="pl-PL" dirty="0" smtClean="0">
              <a:latin typeface="Calibri" pitchFamily="34" charset="0"/>
            </a:endParaRPr>
          </a:p>
          <a:p>
            <a:r>
              <a:rPr lang="pl-PL" dirty="0" smtClean="0">
                <a:latin typeface="Calibri" pitchFamily="34" charset="0"/>
              </a:rPr>
              <a:t>Hanna Stawicka</a:t>
            </a:r>
          </a:p>
          <a:p>
            <a:r>
              <a:rPr lang="pl-PL" dirty="0" smtClean="0">
                <a:latin typeface="Calibri" pitchFamily="34" charset="0"/>
              </a:rPr>
              <a:t>Emilia Karkowska</a:t>
            </a:r>
            <a:endParaRPr lang="pl-PL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1648" cy="457200"/>
          </a:xfrm>
        </p:spPr>
        <p:txBody>
          <a:bodyPr/>
          <a:lstStyle/>
          <a:p>
            <a:r>
              <a:rPr lang="pl-PL" sz="2800" dirty="0" smtClean="0">
                <a:latin typeface="Calibri" pitchFamily="34" charset="0"/>
              </a:rPr>
              <a:t>Teatr Ludowy</a:t>
            </a:r>
            <a:endParaRPr lang="pl-PL" sz="2800" dirty="0">
              <a:latin typeface="Calibri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88024" y="1412776"/>
            <a:ext cx="4041775" cy="457200"/>
          </a:xfrm>
        </p:spPr>
        <p:txBody>
          <a:bodyPr/>
          <a:lstStyle/>
          <a:p>
            <a:r>
              <a:rPr lang="pl-PL" sz="2800" dirty="0" smtClean="0">
                <a:latin typeface="Calibri" pitchFamily="34" charset="0"/>
              </a:rPr>
              <a:t>Gimnazjum w Zaborowie </a:t>
            </a:r>
            <a:endParaRPr lang="pl-PL" sz="2800" dirty="0">
              <a:latin typeface="Calibri" pitchFamily="34" charset="0"/>
            </a:endParaRPr>
          </a:p>
        </p:txBody>
      </p:sp>
      <p:pic>
        <p:nvPicPr>
          <p:cNvPr id="7" name="Symbol zastępczy zawartości 6" descr="ffcb6e35a7ef5ef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86801">
            <a:off x="997970" y="2630604"/>
            <a:ext cx="2242333" cy="3363500"/>
          </a:xfrm>
        </p:spPr>
      </p:pic>
      <p:pic>
        <p:nvPicPr>
          <p:cNvPr id="8" name="Symbol zastępczy zawartości 7" descr="jedr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329763">
            <a:off x="4683525" y="2790976"/>
            <a:ext cx="4041775" cy="299932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8458200" cy="1470025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Bradley Hand ITC" pitchFamily="66" charset="0"/>
              </a:rPr>
              <a:t>Dziękujemy za uwagę!</a:t>
            </a:r>
            <a:endParaRPr lang="pl-PL" sz="54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radley Hand ITC" pitchFamily="66" charset="0"/>
              </a:rPr>
              <a:t>Jędrzej Cierniak</a:t>
            </a:r>
            <a:endParaRPr lang="pl-PL" b="1" dirty="0"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5900750" cy="432284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Calibri" pitchFamily="34" charset="0"/>
              </a:rPr>
              <a:t>Urodził się 15 października 1886 roku w Zaborowie.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Calibri" pitchFamily="34" charset="0"/>
              </a:rPr>
              <a:t>Pracował jako nauczyciel i pedagog. Uczył w  Szkole Podstawowej nr 114 na Targówku w roku szkolnym 1940-1941. Oficjalnie nauczał języka niemieckiego, a potajemnie historii i języka polskiego.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Calibri" pitchFamily="34" charset="0"/>
              </a:rPr>
              <a:t>Fascynował się folklorem. Organizował działalność chórów i teatrów ludowych.</a:t>
            </a: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857232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479919"/>
            <a:ext cx="1902660" cy="26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radley Hand ITC" pitchFamily="66" charset="0"/>
              </a:rPr>
              <a:t>Pawiak</a:t>
            </a:r>
            <a:endParaRPr lang="pl-PL" b="1" dirty="0"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8075240" cy="4275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Calibri" pitchFamily="34" charset="0"/>
              </a:rPr>
              <a:t>W </a:t>
            </a:r>
            <a:r>
              <a:rPr lang="pl-PL" dirty="0" smtClean="0">
                <a:latin typeface="Calibri" pitchFamily="34" charset="0"/>
              </a:rPr>
              <a:t>kwietniu 1941 r. </a:t>
            </a:r>
            <a:r>
              <a:rPr lang="pl-PL" dirty="0" smtClean="0">
                <a:latin typeface="Calibri" pitchFamily="34" charset="0"/>
              </a:rPr>
              <a:t>został aresztowany </a:t>
            </a:r>
            <a:r>
              <a:rPr lang="pl-PL" dirty="0" smtClean="0">
                <a:latin typeface="Calibri" pitchFamily="34" charset="0"/>
              </a:rPr>
              <a:t>i uwięziony na Pawiaku.  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Calibri" pitchFamily="34" charset="0"/>
              </a:rPr>
              <a:t>2 marca 1942 roku   wraz z setką innych zakładników został wywieziony w nieznanym kierunku i zamordowany.</a:t>
            </a:r>
          </a:p>
        </p:txBody>
      </p:sp>
      <p:sp>
        <p:nvSpPr>
          <p:cNvPr id="7170" name="AutoShape 2" descr="data:image/jpeg;base64,/9j/4AAQSkZJRgABAQAAAQABAAD/2wCEAAkGBxMTEhUTEhMWFRUXGBcXGBYXGBUYGBgYGhgYFxYXFxcYHSggGBolHRcVITEhJSkrLi4uFx8zODMtNygtLisBCgoKDg0OGhAQGy0lHx8tLS0tLS0tLS0tLS0tLS0tLS0tLS0tLS0tLS0tLS0tLS0tLS0tLS0tLS0tLS0tLS0tLf/AABEIAKwBJQMBIgACEQEDEQH/xAAcAAABBQEBAQAAAAAAAAAAAAAEAQIDBQYHAAj/xABEEAACAQIEAwUFBQYEBgEFAAABAhEAAwQSITEFQVEGEyJhcTKBkaGxI0JSwdEHFGJy4fCCkqLxFRYzU3Oy4iRDY8LS/8QAGQEAAwEBAQAAAAAAAAAAAAAAAAECAwQF/8QAJBEAAgICAgMAAgMBAAAAAAAAAAECERIhAzETQVEUIgRhcfD/2gAMAwEAAhEDEQA/AN5v+lT2jFQ2kk0SMO1exKujzYX2R4nXag2Jo7IdBFeNqRqIpxkkKUWyvilUa0SLUGpbtsb1TmQoMnt4IRFA4myVMUTZvkHejXRWExrWOcoPZviprRRRTcVeFpO9cHICAzATlBMZj/COZq6HDgdtKPt2Qoiif8hVoUOB3sw/bPBFcOmItHMLVy3czCDKzB1HLWmdp+yoxeHZl/6mQm2w5/eVW6qTHpvVpx7s8LVq8+EUgXEYXsMpPd3FIILImyXRuCsTEHeaC/Zp2lW9ZXDXBluW1AXo9saAjzWCp9PWOfzN2n7N/ElTXo5j2lxnf4fC4j72VrV3/wAiAHXoSsH/AGrrNtJUEdBXK/2h4NsLiMRh8v2Vy4uItnlBFwHL73YH+Ra6t2atl8PYY87Vsn/KK04J02/8I5oWkj557TWO6xV9el658CxI+Rpg4tcWzctAyt3LIO4yzEf5iPhVz+0rDxxDFAf9yfiqn86zFtYGbpt6/wBP0rhlqTo6l1sN4YxD5ULZspRQoliX0YL5nUT0NdTwHD/+H8PctAuuJY9Gbwqs88o+YNT9gexi4W2L15QcS4kk690D9xehjc+7am9uSL17DYIGC7qWHkxyj/T3h+Fd3Hx+KDk+/X9Wcs5+SSiuvYf2OwPd4VJEM/2h/wAXsg+ihR7qC7a8TRQmH3LnPcX/APGpmD0BI+XnWsxxt2LRuXHCIo5/IAczWP7K8DPEbrYq6Iw5cwDveKmAvlaWAP4iDy305ZpQXHH/AJGfHBubnIsuwPBe/Y43FIrFye5RgCFE/wDUynmfu9B66dK2GlRWrAUaVPbNcrpdHSr9lHjrxYwRSHBygyirHF4YHWpLCgCujy1FYmPjtuzOthTMGorlqDFX963GoFVuL1Nbw5XIwnxqIBlpctH28GGGm9I2F61p5ER42AivGpXWmRVWQMmm1IRSFapMRERSRUuWky07AjikipctJFFgRxXqflr1MRp8Jg433ogWwNqluiKHJNeM5uTs9RRS0Ne3B1qO/c8qJBkUq2Z5VSl9Br4Vd5/LSoGNXFzDAHypBgF1n3eVarlikYy45MqrVqSBR9uy23SpLFtQdKOWKjk5S+PjoisMNKJdAaXQKSBmME5REk9BOkmsj2K4qty9ikTRCyX1U+0puj7ZHX7rLcVgR1PnXM5WzdKjUG10rmQ4DHEMTgwxtuwOMwd0bo7Ed6k80Lbr0Sd66mtYj9oqvYu4PiFsE9zcyXANzbf+3Hq4pNjRgP2m8WW9aw4ur3eMsvct3rRG0qpLA80JUEevvrbfsxxubBLaY+OzCkc8pAe2fTKflWf/AG44W0y4XFJBLyhI+8kZ0Pulv81FdhtL1gjTvuH2W9WtN3bH1jL8KqL2JrRhf2oso4hiGO025j/xW6z3ZnLdx+FGX7PvrXhOv3wNTzE0T+0XGZuIYmdVFwiPNQF391V3C7jkBlcr+FV0jpHntrWbf7FJaPoPj/HsNg0zX339lF1uP/Km59eVc24NjbeJxV3iWKPdWbbxYtfed1UQPRBlJ5Zm1NF9tcBZwNo2rTPfxmI8L3bjB7q2uYBiEU6LAAkTvFYzA3CSi5c624togEh7pMk5fveIkweZHSt+Tkd0ZQgqNJxLiF7id9AB4Cctq1Oh6s38IElm5xG1df4ThVw9pLS+yigep5n3mT76zvYvs4MKpuXSGxN0eI/gXfu08hoSeZ8gK0jGtOPjfcu2RPkXSC3xkU61jBzqtIpQK28UaMfNKyya6GpqmgATUlptanx0UuWyytrQWKwwLCedGW7lNzeKs4tpmkkmhqYUDb40pw3WiQaV30qc5FYoz2IseKF+FKuAbmKuEw4Go3oidNa2f8hrSMVwJu2UYwI8yagv4ePXpWjX0oLGYUMZpw53ewlwqtFG1rSaZlq9XBqYDaDyou1wq0dpj1M1b/lRj2Z/jyfRl8le7utM/BFA0qNeEqOZn5UflwD8aRnDbr1aReHjn8qSj8pB+MwtXJpr2QTQS3SOdP8A3g9a48GdeaDbdnWaKtoBVUMWRRNvF1MoSHGcQm6gNQKjbGlN+npcqVaK0xRgxHOpFsUnfU61dmpbkNJEbLHlXNMNxJcPxlhct90cQpRhMoXLA27iNAkOFAIgEPm6zXUrhEa1y/8AaxYV0shXVL6vmSdDklVYz0Dm0TQnasKOgi9QvGsOt/D3bTbMjD0MSp9QQD7qqeA8YF+wr7OPBcXmtxdHU+/5EVP/AMUC3RbYFcwlGPsufvKOjDpzmroRyLtViu94VhdZNvEvb9Fa0bgHzA91abs9i7dleC3WYACziluajRFRjJ6DMvyrLdqMH3TYnCnQLeTEWv5TnUR/huMPWzFZ7FYgdylnIsqbjd4BDOHiFfrlKmPJoqLKKTjT99duXtu8d3IPLMxaPnTsOuQilxCeH51ZcAs57yuVRltDvWW42VGVPEVY7mYjKASZioZRBhbly9dVUE3LpVEmecBTsTG2o5Cuu8C7L4fhaK98/vGMbw27aCTJ3Wyp16zcaNJPhFZrsP2WfjGIxGMvXGtIr6G2IJc65UJ9lUXKBvuK6L/y0+Fc3MJdzsQFZcRDlwBoBeAzp/qHkK04+yJ9EuA4W6k3r5DX2EQs5LSmD3VudxoJbdiJ02o2KEwvGlZhbuq1i6dkuRDfyOPC49DPlVo2HI1iuyMkkcU02wfJTSKLt2Cdqje2RvVKRDi6IMtOFPIpMtOxC22M08XetRAV40qTLU6CVu1Naug1XmlV6l8Za5dlqWpve0EL1SC5WTjRupWGhxTSlDm+AKjXFVNDsKiprCR5UGL1TW7wpMaDTcrwahS4prXhUYjsLLCvVXG/XqeIrM1gu0Vp4B0O0ee31mrI4+2BOYRr8t651wgWnDxofCFMwRET5Dl8KW7iWSVJIjKdDyjxT8K28yMnwfDoVviCMJBmYj30dh0Lbemprk2A42yXZnRfQT4iDPv+laxO0wDgElYB0nfQjNPKNfhUvm+FLgNo2HYCfzqMXSKk4JxJLq7qSOUieU/WjMRhw2q70lyemNwaWgA43qNaQYzmKGd1NwoSNva89ZB+FDYi/bQx3gYyNF8RHuFNqIRbLZ8dIg1le3XBTjMKyJHfJ47R6OOU8swke+rfCXkeSA8DSQCdfQa0QtlTtcUHo3hPwas/16svZzX9mfGO+vXVMh7ltHdToe9tgWrmnVoDH18q3+MwIuKUuLI36EEbEEbEda5lirH/AA/jgGy3XF1WHs5Lsqw/z5/cK65bMiacE2KUkjnvbPs7iLqLlU3Xtz3d5SouZDq1u8hgONNCus8tweaXbRV2W4MtxdCkOpBPMq4BFfR4tiuO/tVxiPjAigTbQIzAalic0E88oI+JonClYozt0YW/hyQfSoEYJbnmRtr51Y4i22Ukc6sf2b8AOMxdvOPsbJW7cJ5wZS3/AIiNfIN5VhVs2O89iODnB4GxYywwQM/ncbxXCf8AESPQCrS9YZjIFEJjlPOpExK9a0TcfRm0pFPisErArdRXHNWAI+BoROBYYT4GjbL3l3L6Zc0RrtFaG8AwoFkrVSy7MmnDoerARGkcqivmTXopMtUlQnL0Q93rRWGYDQ1ERUbmqf7KiY0nothaTaAaHvYJT7OlBrfK6zRFvFc5rLGUXpmv6y9ArYNgYimthSOVWH7wDzqG9e86tckiPDEHOF6UOy0WL1QPWkZN9kzjXRAwNNCmp4pCKqkQpNEYJp9u4aWK9FLBFeRkoelYGoVYipTiDUOG9FqaJrVsRXqDZzXqPGwzRxTgjXCqZSBmMZyYHiYGZ6CBJ12PKlvI4dnknIcranT7pkekzUvBbvgslBvngQDl9q2sHfSRRd9GXEOpgi6uUnaWgAQdpDA/KubVHSUgZgpZVmWQmOc6iRrlHjgdYNT4LiTBwGUNClnn+Ezvz9kHzzEUvCLec20Q6lWJgEzpcUAyZkR6Q3KNReHP9s++TI4YQB7S5tDETt5kDSoehotsN2je02dIUDNz8pJMeZ/01e8R7VYlrasLttQUDROu0kEGIP1rC4TxK2w0YSTtz294Hv8AWrQKVtBltoPsxqT4jDKTIAGvP0pWx0HYPitw3ULS+cBtYI9o6/KPhVzju0aEKDbBh0YTGhEZXHTasLb4gXZDOihhppoCCfSdB76k4liQTOv3D1gaiPppUgdi4X2gtAuGgakz11Ovv3q0W+j3VIDEwwzfdEHUHzrkeFu5TcaR92OcHONR/DvHp61suznFSzp4zMNKH2SdCWLREyT8aQFH+2bhjqbGLtQBbhGEDQs0q5I31AEHqPOtr2T4n32DW8uskg7HKYmDVX+0DHJ3a23UvbuKSw5EKVMbz51znhF3FYIF7Yd7DA6rqQI++gmd94I9K0454kTgpdnXcdxfukd2kBLeaOeaYj1J268q4Vi8Wbt2XaXYszfzM2Y61tM64zCPfNwjxEiAgth1lVzQATMnnzrJnhttbpJPjSQfkdfP9aqU3LsUYKPQ3iCkBQDyHz/sV0z9iODH7rddhq10ifJVWPmxrArwLE3bTXltNkyl850XKoktJO0Cujdj+C/u6W0FzODmY8oJAOqzodCAeeWpTp2VV6N61i3HnXkwy+dVNp2BbxNpG5025Tyq4F5uUVopX0S40SGxG01GjRuKhXGwdWHxqDF8VCsBpBO9V/pLXwLYyagxGLVSoJElojmJBgwNd4+NR4XGZnZWIBAP1gVke03HbVgWVfD3LiutpzeVUKmbgN1HkiSwBMayaeSJw9mztYpT4pUjMF36xB/1CiLqTqo+9l59Jnb0rlGI7e4Em5kzAE23tjLa8LKQX0DaA5RNOftpgBnytc9pWWVWCRlzZsu+3ukxFTe+ysVXR0jFHwHQ7kab6E9fSoMHdDIp/F6eZHPmNa59f7Y4EqwF+8DmXKcryVOXOWKjU+1HpTMH2wwYVQcTfEMun2/shVB8s0zr0gVopr6Q+P4dIDr15E+4b/WqPtj2h/craMLYuF2ygFsoHhZgZg/hNUOE7VYMxnxjjV9GW+RrJB8xsI6idKB7V8bwWKsrbGIzODZZFGfMX8auviXYBp3olPWmKMHexrftBxJErYtKehzt0nWRVnwbtdiGUtdW2fFEKCkadSTWLPCoLNmdp1C5ggHX2alwHCyLPf27rrM5lkspWY2YnWJ1Brl8s/p0+KPw6pw3i4cSSDyI5gztHp9aOvYxVE7yQBEbnauPJihlBW42aQQNZzAAEkxG43860GN4nlCfaggZZ8jpt56iuqMtGMonQrd5W2I9KkVK5ja7Sm0wd/Z8W3mTG+2g+Yq1tftADNEZQCPeOfppTfKSuJG6uKBrIioQ4JIGsfnWQu9sRcYW9IYkSN9z8DAqK52hVXIUgmDmPiOqmBMDT0+NNcjB8SNtFerKYTtUglSQYjWfr8vjS1XkI8RybhmPhbYEhkNyCCYAaF2j+JjTuJ8XfvlaYgySBr7WbnvBM1eWux4EEXTppBUHnPWo7/YsMZ74/wCT/wCVefmdmJU8Dx7IyvbzByCsjKBEsTEg9fcOte7PWHe7nLi2BMlmgaLlA13MEeg9avsL2WNsaXJ1HKJiOY21FB3+xDPl8SwvQ5TMAEzl8qMkFMo7mHdS4k89QfCRy1+fvptlyQfDPh3g6cpnrrJrSYfso9tGQKCCCAc5MSCJgqJoC72TxH4RA2Afy86WSHTKPDX/ABqOWbU+RYT+Xwq74sJDsWCiBHqMgKxy9lo8gaGXsvig0m1pzgr1kwJo3G8GvNaydy0yp+obWdYzGi0BJwrFMtq3oD3gc5YgsZAA89WG/IVo+GXVN1ICZSGPmehBnf8A31rOf8OvgJNt9FyaAmAXUsYmDoIj+laFMSfsz3bqUkA5GEDpous7cvzpAF9vMYHt2XHIONTA+7p60HwrFDIfl8CPp+dDdtcQLiWcrEkB5GRvDJTcwNdPkaz1vG5LYBPX1250IPRscPbtOuItqwzKwZEWAzMyrmAUnxkny866BawmHcd2bNm4UCmHVCy2yIWQykgHK2vka4jwvFIOJWrtzwrK/aaFR4GCtt+I89vdXVOEdrMKGuWlxCsylBnYqA8jQI0BWg6adPKtCTRWHRrBRBb7ordthQoKhAzIUEaZdI2is1xjGixjcPlAS21u8rrA2TKbQWNspZgPJz5U/iOKe2GL3GC95AAAGjSxA8MtVN2hZmdS5HONz91swBP0jlQwXZoL+PuSYt3MrAalGIiOkab++j7XF7ag57w5zJAy6AneKpMRg0WCMPbaVzSQAZkj8B+tC3L4R1QWLfi0kDb/AE008FZLabI+KcZTvGHepp7JDDWfTzNZ/inFGe7be2Jhf4mEjcaaAHSK2HeXAJCoNPwN1j8QoPh2NvOXBVVhhqFcTuPvN0A+NOTd19EpIpuD4u+GLM17UkwLbkDSImNdI+FaOzxRiykpcjTMBbYDKBou3rTcXevBSVJJ1gBJ6RyNRYF8QyguxUydMlsem6zRk06C7LzFcfSDkwrtpuyoJHvNR2uKKfbwep2H2MeX3qpsel7u2yMxaDHsfkI2pcBYvFQbhcHX7zDTXL7J9KMndBeui6uY5DI/c7fvNv8AJTUWA4fbdfHatqQFWAlth7Ik+JOZ1251XXsHcKGGctrE3H6abmhOFYLELOdmOu4uMSPgaUpNNIE/6NP/AMGsH2sNhm9bNsH4wfpWa7d8OsWsITbwli2RcTI6JbTISwEyqzqdNq1+CbwLM7DeZ981yz9qXGLy4oWc7dxktubYVSCcxObaeXXlScnVFxSsy9y+2stmHMEg5vjA+XStNYdhh7dtCASDyEak6GgrdldwIny+tLjmICFROU69POayqjdyy0kA2sRdUuPs1nMW2M6w3KQdumnrQmNvs/2pddAdFzD01nzFN/eCjlmXnMRoAc0TqNJ+lCsRlKzoNJ5T5xpyHxq3JmNFrYwLXyFNwKSu5BjTXxGegGo8qp8Vce05DHUcxzjYg8xVtwjEHvBlLOcoBAJ2BGnkDAn1iq7tZiXe+DcXIwUDLpIAJAEDQUk2OhcP2gdZYAloIzT+WwHpEfGn3OKScxkOTJ1mddpPKM1U4tyhIOiwfmJ+tJavQ0nUD05+oq1JktGgtW2eWZyJ1AUZh8Sw008/pSU2xx22qhXVlA0ULB9Sx08W3w+K1paFs6MbdKqCnkUqITEbExPTSdelca2bDcgqYWgOc8/Sla3GXnmMaTpoTJ6DTeoydfdQ012Cdj6F4mjlPs2yEMpJiTlBlgB5jSpMWpKMFOpBA9SNKG4XjkuWyVYnISjTocy6N/vSGEi0/ekyO7yQBzzzvt08+VD4C1eCKLrhnDyTpGSfQaxWG7UdvXDFMJAG3enWeXgB0jzO/wAzQ2e0fEA0redj0hGHwiqx0TkdbuW7+V8pXN3ilP8AxyuYGRvGfruKscgrGdl+1puAriR3bgTm1CEDTn7J8p/SrhOM2O9/6whlAGrZQQWmW9kH38qljTRc3bBG4ioAo6fKoMbxBbad5cY5ZGsltzAigeO4/urLspytHhOmuskCZGomlXwptGb7WK1vEd4bbG2IGYh8ofUiCCADqN+c71LwDs498Je7te6uNmzALmVbbR97nMkSDvT8ZxhbuFtW2Z7lyVuOMnh0zMDmyQdWUx7+VWRw74XhSFCbdwZWJME5blyIgmAcpB8q6o6RgzUcSvwoGUrnb2l1g6kTA0G+u1VmP+0RbZUsRdtk5wRIG7AkDNAJ2rP8A4wzMRiLzH2ckgRzkSqnU6b7xzitNfLKMxKsNTEQwI11J9r3Ab0MEOODXkCPRmH0NRm0F+/c91y5+tYjs5xsWblzvXJDewGYkyCdBJPI/KlwHFnS7fuM+jq7W0dzGacygdBEisL/ALNLRtRrs9zf8bnn5mvd442uPv1nlHOax/BOJXB3j3CXkZ42AJI0/wBVRYPirizfDG4SSwRiWkGGjKT0y8quSp6Yk0/Rtxeu/wDeb/LaP/6Ugxl4f/dJ9Vt/ktYW1xq93NgQ+cXACSWzOrZwARueUelbJ/UfGp2h6Jzjb3/cX/J+hqWxxK8NC1sx/A3/APdA94v4lEfxD9aZ3yTIdP8AMP1oyYUizu4+9GjWx6o0/wDvUVrieKScpsGddUuflcqvuYwEnxr6Ag/Smvi1jST/AIW/Si2KkRY3jeJQSbikExo13SeUZ9qyfFMW97EhmaWKhZ12nzJ86p7QvJfeLbbtcKENsx0MfGjDcLXVOUqY25zPnV1Ql2aHJy/Whb98qrNodQAOnjAn4E0+zxDk6kHloT/vQqpMg8mJ00Ht/wC1KWy4pqyLiDghlyyzgLAjSJM/Wlu2be5GgDKZ0EqdSfgaqsO+S+F1yqImdDpofPUxR3ErHeZQSRIB0O8Bp+ZFBA+xhu7eVOUlVKmA0yJbQgjlNV2NNy483GkgBdgIG4EARpVrftE5J5OdjyIY/n8qAxWADOxJafL0HlTAgt2SAROhkEQNjuKFwWFD3GVg2UakASf4d9hzmjO7YeFAfVlb9KK4Mr5iCCodmzFkYgqqgW46azr0NMDRcAwVk94XtgGVgEAwNSNyNYPzHSvUEcXiLbNktK4MeLMgmNNm1HpXqlwl9HkjWniVsDW4g/xL+tLhO0GGGYPiLS7RNy2OsxLDyqnTsrhhplX3R9dakPZTCGMyE+pjX4DWlHTsHs0q8QtBe87wZBrm5QNzInTQ1Tf8x4WZ75SJ0gMfoKEvdmMK7At3hjYF2KjqAM0DUTEVZ4bhlpBCjbzI+mlOTyBUgW52mw2wZ2PlavH55KxWO42Uwd21bVg9y88sFI+zYkkExvyieZrowwyclB9TP1prYJdfsUPuEVKQ27OL27KZUzBiemiieUmNKmFu3sQA0c2I+ex9RXSMbwNDOTCWSPPT84FY3Gdj8ZPgWRyBYGOkGiSb9kNFG6ayNI5ZnP5161eIMmG8hNWf/KONmCmpG+ZY+s9OVNtdksXm8QRYOpLD46a0sBUHYLjBFl7JX2xAzMzZYMjLrp8PfVpxni4vqLS3bInUxm8IgzmJ232391H8D7NpbQZu5dzuxzZjvzLRptV7guHYdQYsWgdyBbXXzpxhSK2imt3P/pLCAyVJ1UaFE8GbY9VPv0q24N2jtYrJhnsT3lttSVYZUGrOu6EiCBv8Kl7IXna2ULLlUBRGZd2bWdjsPSecijMNwS1YOZc7NooN4o41iCAIh+QI69TW5Aq9l8MmULbImCSLjgn16bzyqo4Xxl790WwQyFGhvDMjmMohpDa+g0oziHE7NtilzEWbTDLnUkKdQQCQTqYHQmPdS4PjNm5Zi3eVgSyBUgMSGOTwDxaqA0xtJNIZx/iVkpduIzICrsNSCYkwd41EH31E+IYsIYFhtG/wFdk4Yti4jM1pSc7iXRQx8R/FrHTyok4LDzpbtA/yrPyrPEdFbw2zbvWVzroUXwwRHhGmh5eg3opuC4cxNoGNB7WlFjukHtKPf+pphxtoff8Ah/tUwg4xSLnPKTZDc4ThzE2lMbaGR0135mpLeFtAQLS+8A/M1Bd4nb5SfgKGu8TnYfE1eDJyLIKvJAPQAUpcdB9fpVI2MJ3Vf9X61Gcb/CPn+tPAWRdviB5D41G2LXqKpzjP4ahfEDpH9+lGAWGYgL3y3Z9lWWAPakg+IncCNB5mshjsa1ziDjTKiDKIj8JMx/M1XbvOwn086zuM4XcFxrts+I7yRtpp8hR/RTi0k/ppsDw7vkLWrltyN7Ybxj3HT561XYi062rgcQ2fbnuNKC4RZe2uZpRgx9kxIgbEbGrHFcYu3dLuVkXYhVz+RZvyFNpEpso7GGOct1JPM/eDflVjbwZMSSY/SKMt3VidfgKKUr1FFBYLawwotLdODL1FSBqdCEVKDxHFAtw2gJYW2uHXpsI5zR3eVn+FqtzFYq40wALYPxB/9R8aALzh18XbSXIjMAY6TXqD7KXQ2FtQw0BU+oJr1MRqA45c/wAv7mntcG8fD+lN7vnH9+lJBNYlkvfeVNNw7gfCk7qvC1QAvetXhePM/KvPbpe7oGNNw9TSany86IFsR/f9mh8RikQakyfj8KKAQhvL3yNK8U/vT86Dfi2pCoTHPWPgajucRc7MFHOMvyM7zToB2KSNgQPl+lQWLy5lkyGK+msR9fnQ2LfvUKl3jUFgxB+O3XQdarBwW0WztduM/JyZII28hrR+16FRdYjtYtu4FwtpXUxnUyh7zMVyqNto1gjX1rU8QLZFSVBIBIc5mIXWZkEgEid+XWueNwBCcwZ9+o0PXQeVLi+zwvEXLuIvXCsAG4waBOyltv1q20LFgvGXw/f4li1gB2MZUGUwAJEsJBIkAac51oTs7xW2l+yXUKBmTvBA3RlGvTUe6iD2Vt3CZucpGXLJMbGac/Z9F8HekAHYqJ+utFhTNJheKqWcLcEZyV1EkaeL30Q14jVpHqYn4n0rIW+zfMYlR+GFJn4Grm3hGUDUkzEgsPXY7VI6LRWPWnLmJgxI9D6aUAtxiQqvMec+u+5p+dt99PInTqJEUWPEJcrOsH3U0orRp9fn9KiU9dJ6SCB10+FEOg3g9P0PSaaZLREbQPKP799Na2ORj11/Kor2KUHWJB2WWj10oG9xJtlXbqrE/Dl8aq2IJd2BIyNE7goZHXU1DdxMcj6CJ9+ulVt3Gsx3Zd5IR8voQhn3mn2MOWG6kDQSl1feAxE0rY9BjYifw+8j6VDcVj94D0B+sGpLVkAxz069fWj8LhCx9PzIosRUGwd5B67mpe5aCRO0zJ+lXd3CASuwzH6mhcRjrdtcm7HZV1PP4DzNADeH4Tm3Od/786bdw7SYGkmoA165AJyLEQvtHbduW3L41YWVI5k00waATaPQ/A00oRVvmpDVZCopLt/KpY6ACd6q+zSnuix3d2J+n5H41pOI4JbttkaQG3I33nmKj4bw1LNsWwJAnVt9STuPWiwoDTTQCPTSvVamwvQV6naEHfv5/D76kGNn+/6VWi4vLnpy/sUi3I5HeOdY0XZbjEeYp6a1Tl2HQT5f1phvMBEmeUQPjAP1ooZoFOup/KmvpPPpt+VVCiR7WwMz1/X3aU60zaZSI5mCSfSTRQWWFy80aJv1MD36UFfw5adVAMaZpH0+VNGOIEZlOu52A6ZRz99eOOMkaHo36zQFgtzCkBgu2vsgnXmdND7zQ10+KYIBEHcekgCKsw7RoT5k7enKBTgoOswf7G53oHZVT4SANAYMD6aaU65cePYAHUiNPKjGs9WMe6PX1pht6gAxl25Hnrp6mkO0R968QyAzMAgzEbKfj0ivW3eCAhI6AGR5SR9KcuHAfMcub8RA9+/PzqY6acugOlArBsBi2bMFkRpHQ+h0FQXndDGbLp+JtY15c6KZWEENAB0HhNexEc4Ea7gD3kNQNMXCWnVhzLjNmUGZjU689Y2ilZGmQpMn75Eg+YGkUBf4zbmcwkDVkzf+0a+lB4rjRyyFkzMkB3Poo/M0xWXV6wuodRG8qBPuMzUT8Qw6EFQzPEQAD8Sp+tZXFdo8xh1uk7QxCaekRUI4ujAq6Pl/hcSfdA+tMV2ad+Mk+G3aCnc6h20/hzfWqvFYi8zHN3hEdcmvTLERQNjhVp4ZO9X1EfCZ+VEWeEQSBccxyBIG08jTEQ947aXLLRto8kKeYER050Ta4NbmQGU8tfF6yDVlh8L7Mz6e+rGzhIYnefpSAq8Nhcp0LbbszN9TVguGJFE3MJEeuv1ojEXEtiWIAE70xFbZt+JjyAAolOJ27SEsemg1O45CqVsc92RbGUH77aHl7K/rUmBwSqNjJ3MmSfMnekMffxl28TE2kJnlmI9fuj01qTDYJV2EdTzJ6k7mikA2A/Snqmnl1119BRQCWxyiNKlzdB868Pry/WpFTypiPZevyNKV/vSlIr1tJMA/0pgRE14Ub+5DkTTf3Tz+tMAG48bzXqW+kMQeVeoArVRm5gLtHX6ED0qcIQAJkDfX5A/rTCDqJJAI3jy3086kwa/Wsxklu5J1AEeY2840HOkDgDQ5h5eL123p15Of6fpQly80jXf+tABcSo9oemnybaoVDAkksCdJOXbyCr+fup7IFXMJJPUmNfIaUFaufaxAPhY+sREjbmaLGF4e1rrO2gaCD8P0pRJkD2tJUgggeWh0qOyZXMQNWIjYCOkVLYWZOoymBBOgNACZzsWMjZRH0gmfdTu9Mfi+AI8tI+dIuoOp3O2h3jcb0hOk76Tz3poQxrpWSYAYec7cxz/pUgylRqfTkfUaV5mlFJAqs43jmtIpSJLROv6xSAsniec8o0+c1F+921GVWkjcAZz6E/1qvsrNlrjkuQCYYnLMfhECsieIXH0zFQfur4R8qYGzv4y448IKr/KGIPLmcvwqsxVxg2im43V229FNZaY29feNj61Y4bjuISIuEgcmhh86AI8TibqnxMy9ABlHu5VNgeMXcwBPeSdVZQSR5RqDVvwfibX7btcVJUgeEZZ0J1g1aYZABoANTsAJiImKYA9hmb2rCIv8xLfACKlt4RcwItqp1MgCeXP30cwp9pBmX+U/WgBLeGEUuGs6uT1H0AohabYGh9R+VAEipt/fOpM0GoS23vrNX8e92/ctsYRDAC6TI+8edIC5x3HVJy2ALh/F9waR7XP0HyoFLJds11i5nnsvkoGg+tT27YXKABqQP9qKiM3rSGNt2fl8/SaeimNSJ5eXqJg0+4dRU1wQBz9aYhAu2vw50+3anT/YU1lAGn960ocjamBN3cbRXhNRLcmpVNMDxYj+v9Kks6cpnn/ZryDWkYUIRP8AvI2ikN9RqRQ5WonGtMR5rZOvWvVJkr1AH//Z"/>
          <p:cNvSpPr>
            <a:spLocks noChangeAspect="1" noChangeArrowheads="1"/>
          </p:cNvSpPr>
          <p:nvPr/>
        </p:nvSpPr>
        <p:spPr bwMode="auto">
          <a:xfrm>
            <a:off x="1026071" y="-1965325"/>
            <a:ext cx="6120853" cy="3594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172" name="AutoShape 4" descr="data:image/jpeg;base64,/9j/4AAQSkZJRgABAQAAAQABAAD/2wCEAAkGBxMTEhUTEhMWFRUXGBcXGBYXGBUYGBgYGhgYFxYXFxcYHSggGBolHRcVITEhJSkrLi4uFx8zODMtNygtLisBCgoKDg0OGhAQGy0lHx8tLS0tLS0tLS0tLS0tLS0tLS0tLS0tLS0tLS0tLS0tLS0tLS0tLS0tLS0tLS0tLS0tLf/AABEIAKwBJQMBIgACEQEDEQH/xAAcAAABBQEBAQAAAAAAAAAAAAAEAQIDBQYHAAj/xABEEAACAQIEAwUFBQYEBgEFAAABAhEAAwQSITEFQVEGEyJhcTKBkaGxI0JSwdEHFGJy4fCCkqLxFRYzU3Oy4iRDY8LS/8QAGQEAAwEBAQAAAAAAAAAAAAAAAAECAwQF/8QAJBEAAgICAgMAAgMBAAAAAAAAAAECERIhAzETQVEUIgRhcfD/2gAMAwEAAhEDEQA/AN5v+lT2jFQ2kk0SMO1exKujzYX2R4nXag2Jo7IdBFeNqRqIpxkkKUWyvilUa0SLUGpbtsb1TmQoMnt4IRFA4myVMUTZvkHejXRWExrWOcoPZviprRRRTcVeFpO9cHICAzATlBMZj/COZq6HDgdtKPt2Qoiif8hVoUOB3sw/bPBFcOmItHMLVy3czCDKzB1HLWmdp+yoxeHZl/6mQm2w5/eVW6qTHpvVpx7s8LVq8+EUgXEYXsMpPd3FIILImyXRuCsTEHeaC/Zp2lW9ZXDXBluW1AXo9saAjzWCp9PWOfzN2n7N/ElTXo5j2lxnf4fC4j72VrV3/wAiAHXoSsH/AGrrNtJUEdBXK/2h4NsLiMRh8v2Vy4uItnlBFwHL73YH+Ra6t2atl8PYY87Vsn/KK04J02/8I5oWkj557TWO6xV9el658CxI+Rpg4tcWzctAyt3LIO4yzEf5iPhVz+0rDxxDFAf9yfiqn86zFtYGbpt6/wBP0rhlqTo6l1sN4YxD5ULZspRQoliX0YL5nUT0NdTwHD/+H8PctAuuJY9Gbwqs88o+YNT9gexi4W2L15QcS4kk690D9xehjc+7am9uSL17DYIGC7qWHkxyj/T3h+Fd3Hx+KDk+/X9Wcs5+SSiuvYf2OwPd4VJEM/2h/wAXsg+ihR7qC7a8TRQmH3LnPcX/APGpmD0BI+XnWsxxt2LRuXHCIo5/IAczWP7K8DPEbrYq6Iw5cwDveKmAvlaWAP4iDy305ZpQXHH/AJGfHBubnIsuwPBe/Y43FIrFye5RgCFE/wDUynmfu9B66dK2GlRWrAUaVPbNcrpdHSr9lHjrxYwRSHBygyirHF4YHWpLCgCujy1FYmPjtuzOthTMGorlqDFX963GoFVuL1Nbw5XIwnxqIBlpctH28GGGm9I2F61p5ER42AivGpXWmRVWQMmm1IRSFapMRERSRUuWky07AjikipctJFFgRxXqflr1MRp8Jg433ogWwNqluiKHJNeM5uTs9RRS0Ne3B1qO/c8qJBkUq2Z5VSl9Br4Vd5/LSoGNXFzDAHypBgF1n3eVarlikYy45MqrVqSBR9uy23SpLFtQdKOWKjk5S+PjoisMNKJdAaXQKSBmME5REk9BOkmsj2K4qty9ikTRCyX1U+0puj7ZHX7rLcVgR1PnXM5WzdKjUG10rmQ4DHEMTgwxtuwOMwd0bo7Ed6k80Lbr0Sd66mtYj9oqvYu4PiFsE9zcyXANzbf+3Hq4pNjRgP2m8WW9aw4ur3eMsvct3rRG0qpLA80JUEevvrbfsxxubBLaY+OzCkc8pAe2fTKflWf/AG44W0y4XFJBLyhI+8kZ0Pulv81FdhtL1gjTvuH2W9WtN3bH1jL8KqL2JrRhf2oso4hiGO025j/xW6z3ZnLdx+FGX7PvrXhOv3wNTzE0T+0XGZuIYmdVFwiPNQF391V3C7jkBlcr+FV0jpHntrWbf7FJaPoPj/HsNg0zX339lF1uP/Km59eVc24NjbeJxV3iWKPdWbbxYtfed1UQPRBlJ5Zm1NF9tcBZwNo2rTPfxmI8L3bjB7q2uYBiEU6LAAkTvFYzA3CSi5c624togEh7pMk5fveIkweZHSt+Tkd0ZQgqNJxLiF7id9AB4Cctq1Oh6s38IElm5xG1df4ThVw9pLS+yigep5n3mT76zvYvs4MKpuXSGxN0eI/gXfu08hoSeZ8gK0jGtOPjfcu2RPkXSC3xkU61jBzqtIpQK28UaMfNKyya6GpqmgATUlptanx0UuWyytrQWKwwLCedGW7lNzeKs4tpmkkmhqYUDb40pw3WiQaV30qc5FYoz2IseKF+FKuAbmKuEw4Go3oidNa2f8hrSMVwJu2UYwI8yagv4ePXpWjX0oLGYUMZpw53ewlwqtFG1rSaZlq9XBqYDaDyou1wq0dpj1M1b/lRj2Z/jyfRl8le7utM/BFA0qNeEqOZn5UflwD8aRnDbr1aReHjn8qSj8pB+MwtXJpr2QTQS3SOdP8A3g9a48GdeaDbdnWaKtoBVUMWRRNvF1MoSHGcQm6gNQKjbGlN+npcqVaK0xRgxHOpFsUnfU61dmpbkNJEbLHlXNMNxJcPxlhct90cQpRhMoXLA27iNAkOFAIgEPm6zXUrhEa1y/8AaxYV0shXVL6vmSdDklVYz0Dm0TQnasKOgi9QvGsOt/D3bTbMjD0MSp9QQD7qqeA8YF+wr7OPBcXmtxdHU+/5EVP/AMUC3RbYFcwlGPsufvKOjDpzmroRyLtViu94VhdZNvEvb9Fa0bgHzA91abs9i7dleC3WYACziluajRFRjJ6DMvyrLdqMH3TYnCnQLeTEWv5TnUR/huMPWzFZ7FYgdylnIsqbjd4BDOHiFfrlKmPJoqLKKTjT99duXtu8d3IPLMxaPnTsOuQilxCeH51ZcAs57yuVRltDvWW42VGVPEVY7mYjKASZioZRBhbly9dVUE3LpVEmecBTsTG2o5Cuu8C7L4fhaK98/vGMbw27aCTJ3Wyp16zcaNJPhFZrsP2WfjGIxGMvXGtIr6G2IJc65UJ9lUXKBvuK6L/y0+Fc3MJdzsQFZcRDlwBoBeAzp/qHkK04+yJ9EuA4W6k3r5DX2EQs5LSmD3VudxoJbdiJ02o2KEwvGlZhbuq1i6dkuRDfyOPC49DPlVo2HI1iuyMkkcU02wfJTSKLt2Cdqje2RvVKRDi6IMtOFPIpMtOxC22M08XetRAV40qTLU6CVu1Naug1XmlV6l8Za5dlqWpve0EL1SC5WTjRupWGhxTSlDm+AKjXFVNDsKiprCR5UGL1TW7wpMaDTcrwahS4prXhUYjsLLCvVXG/XqeIrM1gu0Vp4B0O0ee31mrI4+2BOYRr8t651wgWnDxofCFMwRET5Dl8KW7iWSVJIjKdDyjxT8K28yMnwfDoVviCMJBmYj30dh0Lbemprk2A42yXZnRfQT4iDPv+laxO0wDgElYB0nfQjNPKNfhUvm+FLgNo2HYCfzqMXSKk4JxJLq7qSOUieU/WjMRhw2q70lyemNwaWgA43qNaQYzmKGd1NwoSNva89ZB+FDYi/bQx3gYyNF8RHuFNqIRbLZ8dIg1le3XBTjMKyJHfJ47R6OOU8swke+rfCXkeSA8DSQCdfQa0QtlTtcUHo3hPwas/16svZzX9mfGO+vXVMh7ltHdToe9tgWrmnVoDH18q3+MwIuKUuLI36EEbEEbEda5lirH/AA/jgGy3XF1WHs5Lsqw/z5/cK65bMiacE2KUkjnvbPs7iLqLlU3Xtz3d5SouZDq1u8hgONNCus8tweaXbRV2W4MtxdCkOpBPMq4BFfR4tiuO/tVxiPjAigTbQIzAalic0E88oI+JonClYozt0YW/hyQfSoEYJbnmRtr51Y4i22Ukc6sf2b8AOMxdvOPsbJW7cJ5wZS3/AIiNfIN5VhVs2O89iODnB4GxYywwQM/ncbxXCf8AESPQCrS9YZjIFEJjlPOpExK9a0TcfRm0pFPisErArdRXHNWAI+BoROBYYT4GjbL3l3L6Zc0RrtFaG8AwoFkrVSy7MmnDoerARGkcqivmTXopMtUlQnL0Q93rRWGYDQ1ERUbmqf7KiY0nothaTaAaHvYJT7OlBrfK6zRFvFc5rLGUXpmv6y9ArYNgYimthSOVWH7wDzqG9e86tckiPDEHOF6UOy0WL1QPWkZN9kzjXRAwNNCmp4pCKqkQpNEYJp9u4aWK9FLBFeRkoelYGoVYipTiDUOG9FqaJrVsRXqDZzXqPGwzRxTgjXCqZSBmMZyYHiYGZ6CBJ12PKlvI4dnknIcranT7pkekzUvBbvgslBvngQDl9q2sHfSRRd9GXEOpgi6uUnaWgAQdpDA/KubVHSUgZgpZVmWQmOc6iRrlHjgdYNT4LiTBwGUNClnn+Ezvz9kHzzEUvCLec20Q6lWJgEzpcUAyZkR6Q3KNReHP9s++TI4YQB7S5tDETt5kDSoehotsN2je02dIUDNz8pJMeZ/01e8R7VYlrasLttQUDROu0kEGIP1rC4TxK2w0YSTtz294Hv8AWrQKVtBltoPsxqT4jDKTIAGvP0pWx0HYPitw3ULS+cBtYI9o6/KPhVzju0aEKDbBh0YTGhEZXHTasLb4gXZDOihhppoCCfSdB76k4liQTOv3D1gaiPppUgdi4X2gtAuGgakz11Ovv3q0W+j3VIDEwwzfdEHUHzrkeFu5TcaR92OcHONR/DvHp61suznFSzp4zMNKH2SdCWLREyT8aQFH+2bhjqbGLtQBbhGEDQs0q5I31AEHqPOtr2T4n32DW8uskg7HKYmDVX+0DHJ3a23UvbuKSw5EKVMbz51znhF3FYIF7Yd7DA6rqQI++gmd94I9K0454kTgpdnXcdxfukd2kBLeaOeaYj1J268q4Vi8Wbt2XaXYszfzM2Y61tM64zCPfNwjxEiAgth1lVzQATMnnzrJnhttbpJPjSQfkdfP9aqU3LsUYKPQ3iCkBQDyHz/sV0z9iODH7rddhq10ifJVWPmxrArwLE3bTXltNkyl850XKoktJO0Cujdj+C/u6W0FzODmY8oJAOqzodCAeeWpTp2VV6N61i3HnXkwy+dVNp2BbxNpG5025Tyq4F5uUVopX0S40SGxG01GjRuKhXGwdWHxqDF8VCsBpBO9V/pLXwLYyagxGLVSoJElojmJBgwNd4+NR4XGZnZWIBAP1gVke03HbVgWVfD3LiutpzeVUKmbgN1HkiSwBMayaeSJw9mztYpT4pUjMF36xB/1CiLqTqo+9l59Jnb0rlGI7e4Em5kzAE23tjLa8LKQX0DaA5RNOftpgBnytc9pWWVWCRlzZsu+3ukxFTe+ysVXR0jFHwHQ7kab6E9fSoMHdDIp/F6eZHPmNa59f7Y4EqwF+8DmXKcryVOXOWKjU+1HpTMH2wwYVQcTfEMun2/shVB8s0zr0gVopr6Q+P4dIDr15E+4b/WqPtj2h/craMLYuF2ygFsoHhZgZg/hNUOE7VYMxnxjjV9GW+RrJB8xsI6idKB7V8bwWKsrbGIzODZZFGfMX8auviXYBp3olPWmKMHexrftBxJErYtKehzt0nWRVnwbtdiGUtdW2fFEKCkadSTWLPCoLNmdp1C5ggHX2alwHCyLPf27rrM5lkspWY2YnWJ1Brl8s/p0+KPw6pw3i4cSSDyI5gztHp9aOvYxVE7yQBEbnauPJihlBW42aQQNZzAAEkxG43860GN4nlCfaggZZ8jpt56iuqMtGMonQrd5W2I9KkVK5ja7Sm0wd/Z8W3mTG+2g+Yq1tftADNEZQCPeOfppTfKSuJG6uKBrIioQ4JIGsfnWQu9sRcYW9IYkSN9z8DAqK52hVXIUgmDmPiOqmBMDT0+NNcjB8SNtFerKYTtUglSQYjWfr8vjS1XkI8RybhmPhbYEhkNyCCYAaF2j+JjTuJ8XfvlaYgySBr7WbnvBM1eWux4EEXTppBUHnPWo7/YsMZ74/wCT/wCVefmdmJU8Dx7IyvbzByCsjKBEsTEg9fcOte7PWHe7nLi2BMlmgaLlA13MEeg9avsL2WNsaXJ1HKJiOY21FB3+xDPl8SwvQ5TMAEzl8qMkFMo7mHdS4k89QfCRy1+fvptlyQfDPh3g6cpnrrJrSYfso9tGQKCCCAc5MSCJgqJoC72TxH4RA2Afy86WSHTKPDX/ABqOWbU+RYT+Xwq74sJDsWCiBHqMgKxy9lo8gaGXsvig0m1pzgr1kwJo3G8GvNaydy0yp+obWdYzGi0BJwrFMtq3oD3gc5YgsZAA89WG/IVo+GXVN1ICZSGPmehBnf8A31rOf8OvgJNt9FyaAmAXUsYmDoIj+laFMSfsz3bqUkA5GEDpous7cvzpAF9vMYHt2XHIONTA+7p60HwrFDIfl8CPp+dDdtcQLiWcrEkB5GRvDJTcwNdPkaz1vG5LYBPX1250IPRscPbtOuItqwzKwZEWAzMyrmAUnxkny866BawmHcd2bNm4UCmHVCy2yIWQykgHK2vka4jwvFIOJWrtzwrK/aaFR4GCtt+I89vdXVOEdrMKGuWlxCsylBnYqA8jQI0BWg6adPKtCTRWHRrBRBb7ordthQoKhAzIUEaZdI2is1xjGixjcPlAS21u8rrA2TKbQWNspZgPJz5U/iOKe2GL3GC95AAAGjSxA8MtVN2hZmdS5HONz91swBP0jlQwXZoL+PuSYt3MrAalGIiOkab++j7XF7ag57w5zJAy6AneKpMRg0WCMPbaVzSQAZkj8B+tC3L4R1QWLfi0kDb/AE008FZLabI+KcZTvGHepp7JDDWfTzNZ/inFGe7be2Jhf4mEjcaaAHSK2HeXAJCoNPwN1j8QoPh2NvOXBVVhhqFcTuPvN0A+NOTd19EpIpuD4u+GLM17UkwLbkDSImNdI+FaOzxRiykpcjTMBbYDKBou3rTcXevBSVJJ1gBJ6RyNRYF8QyguxUydMlsem6zRk06C7LzFcfSDkwrtpuyoJHvNR2uKKfbwep2H2MeX3qpsel7u2yMxaDHsfkI2pcBYvFQbhcHX7zDTXL7J9KMndBeui6uY5DI/c7fvNv8AJTUWA4fbdfHatqQFWAlth7Ik+JOZ1251XXsHcKGGctrE3H6abmhOFYLELOdmOu4uMSPgaUpNNIE/6NP/AMGsH2sNhm9bNsH4wfpWa7d8OsWsITbwli2RcTI6JbTISwEyqzqdNq1+CbwLM7DeZ981yz9qXGLy4oWc7dxktubYVSCcxObaeXXlScnVFxSsy9y+2stmHMEg5vjA+XStNYdhh7dtCASDyEak6GgrdldwIny+tLjmICFROU69POayqjdyy0kA2sRdUuPs1nMW2M6w3KQdumnrQmNvs/2pddAdFzD01nzFN/eCjlmXnMRoAc0TqNJ+lCsRlKzoNJ5T5xpyHxq3JmNFrYwLXyFNwKSu5BjTXxGegGo8qp8Vce05DHUcxzjYg8xVtwjEHvBlLOcoBAJ2BGnkDAn1iq7tZiXe+DcXIwUDLpIAJAEDQUk2OhcP2gdZYAloIzT+WwHpEfGn3OKScxkOTJ1mddpPKM1U4tyhIOiwfmJ+tJavQ0nUD05+oq1JktGgtW2eWZyJ1AUZh8Sw008/pSU2xx22qhXVlA0ULB9Sx08W3w+K1paFs6MbdKqCnkUqITEbExPTSdelca2bDcgqYWgOc8/Sla3GXnmMaTpoTJ6DTeoydfdQ012Cdj6F4mjlPs2yEMpJiTlBlgB5jSpMWpKMFOpBA9SNKG4XjkuWyVYnISjTocy6N/vSGEi0/ekyO7yQBzzzvt08+VD4C1eCKLrhnDyTpGSfQaxWG7UdvXDFMJAG3enWeXgB0jzO/wAzQ2e0fEA0redj0hGHwiqx0TkdbuW7+V8pXN3ilP8AxyuYGRvGfruKscgrGdl+1puAriR3bgTm1CEDTn7J8p/SrhOM2O9/6whlAGrZQQWmW9kH38qljTRc3bBG4ioAo6fKoMbxBbad5cY5ZGsltzAigeO4/urLspytHhOmuskCZGomlXwptGb7WK1vEd4bbG2IGYh8ofUiCCADqN+c71LwDs498Je7te6uNmzALmVbbR97nMkSDvT8ZxhbuFtW2Z7lyVuOMnh0zMDmyQdWUx7+VWRw74XhSFCbdwZWJME5blyIgmAcpB8q6o6RgzUcSvwoGUrnb2l1g6kTA0G+u1VmP+0RbZUsRdtk5wRIG7AkDNAJ2rP8A4wzMRiLzH2ckgRzkSqnU6b7xzitNfLKMxKsNTEQwI11J9r3Ab0MEOODXkCPRmH0NRm0F+/c91y5+tYjs5xsWblzvXJDewGYkyCdBJPI/KlwHFnS7fuM+jq7W0dzGacygdBEisL/ALNLRtRrs9zf8bnn5mvd442uPv1nlHOax/BOJXB3j3CXkZ42AJI0/wBVRYPirizfDG4SSwRiWkGGjKT0y8quSp6Yk0/Rtxeu/wDeb/LaP/6Ugxl4f/dJ9Vt/ktYW1xq93NgQ+cXACSWzOrZwARueUelbJ/UfGp2h6Jzjb3/cX/J+hqWxxK8NC1sx/A3/APdA94v4lEfxD9aZ3yTIdP8AMP1oyYUizu4+9GjWx6o0/wDvUVrieKScpsGddUuflcqvuYwEnxr6Ag/Smvi1jST/AIW/Si2KkRY3jeJQSbikExo13SeUZ9qyfFMW97EhmaWKhZ12nzJ86p7QvJfeLbbtcKENsx0MfGjDcLXVOUqY25zPnV1Ql2aHJy/Whb98qrNodQAOnjAn4E0+zxDk6kHloT/vQqpMg8mJ00Ht/wC1KWy4pqyLiDghlyyzgLAjSJM/Wlu2be5GgDKZ0EqdSfgaqsO+S+F1yqImdDpofPUxR3ErHeZQSRIB0O8Bp+ZFBA+xhu7eVOUlVKmA0yJbQgjlNV2NNy483GkgBdgIG4EARpVrftE5J5OdjyIY/n8qAxWADOxJafL0HlTAgt2SAROhkEQNjuKFwWFD3GVg2UakASf4d9hzmjO7YeFAfVlb9KK4Mr5iCCodmzFkYgqqgW46azr0NMDRcAwVk94XtgGVgEAwNSNyNYPzHSvUEcXiLbNktK4MeLMgmNNm1HpXqlwl9HkjWniVsDW4g/xL+tLhO0GGGYPiLS7RNy2OsxLDyqnTsrhhplX3R9dakPZTCGMyE+pjX4DWlHTsHs0q8QtBe87wZBrm5QNzInTQ1Tf8x4WZ75SJ0gMfoKEvdmMK7At3hjYF2KjqAM0DUTEVZ4bhlpBCjbzI+mlOTyBUgW52mw2wZ2PlavH55KxWO42Uwd21bVg9y88sFI+zYkkExvyieZrowwyclB9TP1prYJdfsUPuEVKQ27OL27KZUzBiemiieUmNKmFu3sQA0c2I+ex9RXSMbwNDOTCWSPPT84FY3Gdj8ZPgWRyBYGOkGiSb9kNFG6ayNI5ZnP5161eIMmG8hNWf/KONmCmpG+ZY+s9OVNtdksXm8QRYOpLD46a0sBUHYLjBFl7JX2xAzMzZYMjLrp8PfVpxni4vqLS3bInUxm8IgzmJ232391H8D7NpbQZu5dzuxzZjvzLRptV7guHYdQYsWgdyBbXXzpxhSK2imt3P/pLCAyVJ1UaFE8GbY9VPv0q24N2jtYrJhnsT3lttSVYZUGrOu6EiCBv8Kl7IXna2ULLlUBRGZd2bWdjsPSecijMNwS1YOZc7NooN4o41iCAIh+QI69TW5Aq9l8MmULbImCSLjgn16bzyqo4Xxl790WwQyFGhvDMjmMohpDa+g0oziHE7NtilzEWbTDLnUkKdQQCQTqYHQmPdS4PjNm5Zi3eVgSyBUgMSGOTwDxaqA0xtJNIZx/iVkpduIzICrsNSCYkwd41EH31E+IYsIYFhtG/wFdk4Yti4jM1pSc7iXRQx8R/FrHTyok4LDzpbtA/yrPyrPEdFbw2zbvWVzroUXwwRHhGmh5eg3opuC4cxNoGNB7WlFjukHtKPf+pphxtoff8Ah/tUwg4xSLnPKTZDc4ThzE2lMbaGR0135mpLeFtAQLS+8A/M1Bd4nb5SfgKGu8TnYfE1eDJyLIKvJAPQAUpcdB9fpVI2MJ3Vf9X61Gcb/CPn+tPAWRdviB5D41G2LXqKpzjP4ahfEDpH9+lGAWGYgL3y3Z9lWWAPakg+IncCNB5mshjsa1ziDjTKiDKIj8JMx/M1XbvOwn086zuM4XcFxrts+I7yRtpp8hR/RTi0k/ppsDw7vkLWrltyN7Ybxj3HT561XYi062rgcQ2fbnuNKC4RZe2uZpRgx9kxIgbEbGrHFcYu3dLuVkXYhVz+RZvyFNpEpso7GGOct1JPM/eDflVjbwZMSSY/SKMt3VidfgKKUr1FFBYLawwotLdODL1FSBqdCEVKDxHFAtw2gJYW2uHXpsI5zR3eVn+FqtzFYq40wALYPxB/9R8aALzh18XbSXIjMAY6TXqD7KXQ2FtQw0BU+oJr1MRqA45c/wAv7mntcG8fD+lN7vnH9+lJBNYlkvfeVNNw7gfCk7qvC1QAvetXhePM/KvPbpe7oGNNw9TSany86IFsR/f9mh8RikQakyfj8KKAQhvL3yNK8U/vT86Dfi2pCoTHPWPgajucRc7MFHOMvyM7zToB2KSNgQPl+lQWLy5lkyGK+msR9fnQ2LfvUKl3jUFgxB+O3XQdarBwW0WztduM/JyZII28hrR+16FRdYjtYtu4FwtpXUxnUyh7zMVyqNto1gjX1rU8QLZFSVBIBIc5mIXWZkEgEid+XWueNwBCcwZ9+o0PXQeVLi+zwvEXLuIvXCsAG4waBOyltv1q20LFgvGXw/f4li1gB2MZUGUwAJEsJBIkAac51oTs7xW2l+yXUKBmTvBA3RlGvTUe6iD2Vt3CZucpGXLJMbGac/Z9F8HekAHYqJ+utFhTNJheKqWcLcEZyV1EkaeL30Q14jVpHqYn4n0rIW+zfMYlR+GFJn4Grm3hGUDUkzEgsPXY7VI6LRWPWnLmJgxI9D6aUAtxiQqvMec+u+5p+dt99PInTqJEUWPEJcrOsH3U0orRp9fn9KiU9dJ6SCB10+FEOg3g9P0PSaaZLREbQPKP799Na2ORj11/Kor2KUHWJB2WWj10oG9xJtlXbqrE/Dl8aq2IJd2BIyNE7goZHXU1DdxMcj6CJ9+ulVt3Gsx3Zd5IR8voQhn3mn2MOWG6kDQSl1feAxE0rY9BjYifw+8j6VDcVj94D0B+sGpLVkAxz069fWj8LhCx9PzIosRUGwd5B67mpe5aCRO0zJ+lXd3CASuwzH6mhcRjrdtcm7HZV1PP4DzNADeH4Tm3Od/786bdw7SYGkmoA165AJyLEQvtHbduW3L41YWVI5k00waATaPQ/A00oRVvmpDVZCopLt/KpY6ACd6q+zSnuix3d2J+n5H41pOI4JbttkaQG3I33nmKj4bw1LNsWwJAnVt9STuPWiwoDTTQCPTSvVamwvQV6naEHfv5/D76kGNn+/6VWi4vLnpy/sUi3I5HeOdY0XZbjEeYp6a1Tl2HQT5f1phvMBEmeUQPjAP1ooZoFOup/KmvpPPpt+VVCiR7WwMz1/X3aU60zaZSI5mCSfSTRQWWFy80aJv1MD36UFfw5adVAMaZpH0+VNGOIEZlOu52A6ZRz99eOOMkaHo36zQFgtzCkBgu2vsgnXmdND7zQ10+KYIBEHcekgCKsw7RoT5k7enKBTgoOswf7G53oHZVT4SANAYMD6aaU65cePYAHUiNPKjGs9WMe6PX1pht6gAxl25Hnrp6mkO0R968QyAzMAgzEbKfj0ivW3eCAhI6AGR5SR9KcuHAfMcub8RA9+/PzqY6acugOlArBsBi2bMFkRpHQ+h0FQXndDGbLp+JtY15c6KZWEENAB0HhNexEc4Ea7gD3kNQNMXCWnVhzLjNmUGZjU689Y2ilZGmQpMn75Eg+YGkUBf4zbmcwkDVkzf+0a+lB4rjRyyFkzMkB3Poo/M0xWXV6wuodRG8qBPuMzUT8Qw6EFQzPEQAD8Sp+tZXFdo8xh1uk7QxCaekRUI4ujAq6Pl/hcSfdA+tMV2ad+Mk+G3aCnc6h20/hzfWqvFYi8zHN3hEdcmvTLERQNjhVp4ZO9X1EfCZ+VEWeEQSBccxyBIG08jTEQ947aXLLRto8kKeYER050Ta4NbmQGU8tfF6yDVlh8L7Mz6e+rGzhIYnefpSAq8Nhcp0LbbszN9TVguGJFE3MJEeuv1ojEXEtiWIAE70xFbZt+JjyAAolOJ27SEsemg1O45CqVsc92RbGUH77aHl7K/rUmBwSqNjJ3MmSfMnekMffxl28TE2kJnlmI9fuj01qTDYJV2EdTzJ6k7mikA2A/Snqmnl1119BRQCWxyiNKlzdB868Pry/WpFTypiPZevyNKV/vSlIr1tJMA/0pgRE14Ub+5DkTTf3Tz+tMAG48bzXqW+kMQeVeoArVRm5gLtHX6ED0qcIQAJkDfX5A/rTCDqJJAI3jy3086kwa/Wsxklu5J1AEeY2840HOkDgDQ5h5eL123p15Of6fpQly80jXf+tABcSo9oemnybaoVDAkksCdJOXbyCr+fup7IFXMJJPUmNfIaUFaufaxAPhY+sREjbmaLGF4e1rrO2gaCD8P0pRJkD2tJUgggeWh0qOyZXMQNWIjYCOkVLYWZOoymBBOgNACZzsWMjZRH0gmfdTu9Mfi+AI8tI+dIuoOp3O2h3jcb0hOk76Tz3poQxrpWSYAYec7cxz/pUgylRqfTkfUaV5mlFJAqs43jmtIpSJLROv6xSAsniec8o0+c1F+921GVWkjcAZz6E/1qvsrNlrjkuQCYYnLMfhECsieIXH0zFQfur4R8qYGzv4y448IKr/KGIPLmcvwqsxVxg2im43V229FNZaY29feNj61Y4bjuISIuEgcmhh86AI8TibqnxMy9ABlHu5VNgeMXcwBPeSdVZQSR5RqDVvwfibX7btcVJUgeEZZ0J1g1aYZABoANTsAJiImKYA9hmb2rCIv8xLfACKlt4RcwItqp1MgCeXP30cwp9pBmX+U/WgBLeGEUuGs6uT1H0AohabYGh9R+VAEipt/fOpM0GoS23vrNX8e92/ctsYRDAC6TI+8edIC5x3HVJy2ALh/F9waR7XP0HyoFLJds11i5nnsvkoGg+tT27YXKABqQP9qKiM3rSGNt2fl8/SaeimNSJ5eXqJg0+4dRU1wQBz9aYhAu2vw50+3anT/YU1lAGn960ocjamBN3cbRXhNRLcmpVNMDxYj+v9Kks6cpnn/ZryDWkYUIRP8AvI2ikN9RqRQ5WonGtMR5rZOvWvVJkr1AH//Z"/>
          <p:cNvSpPr>
            <a:spLocks noChangeAspect="1" noChangeArrowheads="1"/>
          </p:cNvSpPr>
          <p:nvPr/>
        </p:nvSpPr>
        <p:spPr bwMode="auto">
          <a:xfrm>
            <a:off x="155575" y="-1965325"/>
            <a:ext cx="6991350" cy="410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4" name="Picture 2" descr="http://vignette3.wikia.nocookie.net/warszawa/images/c/cb/Pawiak.JPG/revision/latest?cb=20150504083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4644000" cy="27269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radley Hand ITC" pitchFamily="66" charset="0"/>
              </a:rPr>
              <a:t>Palmiry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988840"/>
            <a:ext cx="3538736" cy="4585696"/>
          </a:xfrm>
        </p:spPr>
        <p:txBody>
          <a:bodyPr>
            <a:normAutofit/>
          </a:bodyPr>
          <a:lstStyle/>
          <a:p>
            <a:r>
              <a:rPr lang="pl-PL" dirty="0" smtClean="0"/>
              <a:t>Jego symboliczny grób znajduje się w Palmirach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Co roku uczniowie SP 114 biorą udział w Rajdzie Cierniaka i apelu na jego cześć.</a:t>
            </a:r>
          </a:p>
          <a:p>
            <a:endParaRPr lang="pl-PL" dirty="0"/>
          </a:p>
        </p:txBody>
      </p:sp>
      <p:pic>
        <p:nvPicPr>
          <p:cNvPr id="4" name="Obraz 3" descr="2013-10-10 12.04.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248472" cy="3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radley Hand ITC" pitchFamily="66" charset="0"/>
              </a:rPr>
              <a:t> Szkoła </a:t>
            </a:r>
            <a:r>
              <a:rPr lang="pl-PL" b="1" dirty="0" smtClean="0">
                <a:latin typeface="Bradley Hand ITC" pitchFamily="66" charset="0"/>
              </a:rPr>
              <a:t>P</a:t>
            </a:r>
            <a:r>
              <a:rPr lang="pl-PL" b="1" dirty="0" smtClean="0">
                <a:latin typeface="Bradley Hand ITC" pitchFamily="66" charset="0"/>
              </a:rPr>
              <a:t>odstawowa </a:t>
            </a:r>
            <a:r>
              <a:rPr lang="pl-PL" b="1" dirty="0" smtClean="0">
                <a:latin typeface="Bradley Hand ITC" pitchFamily="66" charset="0"/>
              </a:rPr>
              <a:t>nr </a:t>
            </a:r>
            <a:r>
              <a:rPr lang="pl-PL" b="1" dirty="0" smtClean="0">
                <a:latin typeface="Bradley Hand ITC" pitchFamily="66" charset="0"/>
              </a:rPr>
              <a:t>114z Oddziałami Integracyjnymi </a:t>
            </a:r>
            <a:endParaRPr lang="pl-PL" b="1" dirty="0"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4546848" cy="35558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sz="3000" dirty="0" smtClean="0">
                <a:latin typeface="Calibri" pitchFamily="34" charset="0"/>
              </a:rPr>
              <a:t> Od roku 1961 patronem </a:t>
            </a:r>
            <a:r>
              <a:rPr lang="pl-PL" sz="3000" dirty="0" smtClean="0">
                <a:latin typeface="Calibri" pitchFamily="34" charset="0"/>
              </a:rPr>
              <a:t>Szkoły </a:t>
            </a:r>
            <a:r>
              <a:rPr lang="pl-PL" sz="3000" dirty="0" smtClean="0">
                <a:latin typeface="Calibri" pitchFamily="34" charset="0"/>
              </a:rPr>
              <a:t>P</a:t>
            </a:r>
            <a:r>
              <a:rPr lang="pl-PL" sz="3000" dirty="0" smtClean="0">
                <a:latin typeface="Calibri" pitchFamily="34" charset="0"/>
              </a:rPr>
              <a:t>odstawowej </a:t>
            </a:r>
            <a:r>
              <a:rPr lang="pl-PL" sz="3000" dirty="0" smtClean="0">
                <a:latin typeface="Calibri" pitchFamily="34" charset="0"/>
              </a:rPr>
              <a:t/>
            </a:r>
            <a:br>
              <a:rPr lang="pl-PL" sz="3000" dirty="0" smtClean="0">
                <a:latin typeface="Calibri" pitchFamily="34" charset="0"/>
              </a:rPr>
            </a:br>
            <a:r>
              <a:rPr lang="pl-PL" sz="3000" dirty="0" smtClean="0">
                <a:latin typeface="Calibri" pitchFamily="34" charset="0"/>
              </a:rPr>
              <a:t>nr 114 przy ulicy Remiszewskiej 40 w Warszawie jest Jędrzej Cierniak. </a:t>
            </a:r>
          </a:p>
          <a:p>
            <a:pPr>
              <a:buFont typeface="Wingdings" pitchFamily="2" charset="2"/>
              <a:buChar char="§"/>
            </a:pPr>
            <a:r>
              <a:rPr lang="pl-PL" sz="3000" dirty="0" smtClean="0">
                <a:latin typeface="Calibri" pitchFamily="34" charset="0"/>
              </a:rPr>
              <a:t> </a:t>
            </a:r>
            <a:r>
              <a:rPr lang="pl-PL" sz="3000" dirty="0" smtClean="0">
                <a:latin typeface="Calibri" pitchFamily="34" charset="0"/>
              </a:rPr>
              <a:t>Na </a:t>
            </a:r>
            <a:r>
              <a:rPr lang="pl-PL" sz="3000" dirty="0" smtClean="0">
                <a:latin typeface="Calibri" pitchFamily="34" charset="0"/>
              </a:rPr>
              <a:t>parterze znajduje się tablica upamiętniająca patrona</a:t>
            </a:r>
            <a:r>
              <a:rPr lang="pl-PL" sz="30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l-PL" dirty="0" smtClean="0">
              <a:latin typeface="Calibri" pitchFamily="34" charset="0"/>
            </a:endParaRPr>
          </a:p>
        </p:txBody>
      </p:sp>
      <p:pic>
        <p:nvPicPr>
          <p:cNvPr id="4" name="Obraz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91147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latin typeface="Bradley Hand ITC" pitchFamily="66" charset="0"/>
              </a:rPr>
              <a:t>W szkole</a:t>
            </a:r>
            <a:endParaRPr lang="pl-PL" i="1" dirty="0"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każdej klasie urządzony jest kącik patrona</a:t>
            </a:r>
          </a:p>
          <a:p>
            <a:r>
              <a:rPr lang="pl-PL" dirty="0" smtClean="0"/>
              <a:t>Do jego postaci nawiązuje też symbolika sztandaru SP114 i logo szkoły.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/>
          <a:p>
            <a:r>
              <a:rPr lang="pl-PL" b="1" dirty="0" smtClean="0">
                <a:latin typeface="Bradley Hand ITC" pitchFamily="66" charset="0"/>
              </a:rPr>
              <a:t>Szkoła Podstawowa nr 114</a:t>
            </a:r>
            <a:endParaRPr lang="pl-PL" b="1" dirty="0">
              <a:latin typeface="Bradley Hand ITC" pitchFamily="66" charset="0"/>
            </a:endParaRPr>
          </a:p>
        </p:txBody>
      </p:sp>
      <p:pic>
        <p:nvPicPr>
          <p:cNvPr id="8" name="Obraz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2211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radley Hand ITC" pitchFamily="66" charset="0"/>
              </a:rPr>
              <a:t>Zaborów</a:t>
            </a:r>
            <a:endParaRPr lang="pl-PL" b="1" dirty="0">
              <a:latin typeface="Bradley Hand ITC" pitchFamily="66" charset="0"/>
            </a:endParaRPr>
          </a:p>
        </p:txBody>
      </p:sp>
      <p:pic>
        <p:nvPicPr>
          <p:cNvPr id="1028" name="sb-player" descr="http://www.miejscapamiecinarodowej.pl/images/tarnow/tar_cierni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646" y="2071678"/>
            <a:ext cx="5349423" cy="35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raz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071546"/>
            <a:ext cx="2370133" cy="30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az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2459029" cy="30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95536" y="1556792"/>
            <a:ext cx="399881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pl-PL" sz="2800" dirty="0" smtClean="0">
                <a:latin typeface="Calibri" pitchFamily="34" charset="0"/>
              </a:rPr>
              <a:t> </a:t>
            </a:r>
            <a:r>
              <a:rPr lang="pl-PL" sz="2800" dirty="0" err="1" smtClean="0">
                <a:latin typeface="Calibri" pitchFamily="34" charset="0"/>
              </a:rPr>
              <a:t>Zaborowianie</a:t>
            </a:r>
            <a:r>
              <a:rPr lang="pl-PL" sz="2800" dirty="0" smtClean="0">
                <a:latin typeface="Calibri" pitchFamily="34" charset="0"/>
              </a:rPr>
              <a:t> ufundowali Jędrzejowi Cierniakowi tablice pamiątkowe. 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pl-PL" sz="2800" dirty="0" smtClean="0">
                <a:latin typeface="Calibri" pitchFamily="34" charset="0"/>
              </a:rPr>
              <a:t> Umieścili je w kościele parafialnym oraz na froncie jego ukochanego dzieła – Domu Ludowego.</a:t>
            </a:r>
            <a:r>
              <a:rPr lang="pl-PL" dirty="0" smtClean="0"/>
              <a:t> 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50" name="sb-player" descr="http://www.miejscapamiecinarodowej.pl/images/malopolskie5/zaborow_cierni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93541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391</TotalTime>
  <Words>158</Words>
  <Application>Microsoft Office PowerPoint</Application>
  <PresentationFormat>Pokaz na ekranie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Wielkomiejski</vt:lpstr>
      <vt:lpstr>Miejsca pamięci o Jędrzeju Cierniaku</vt:lpstr>
      <vt:lpstr>Jędrzej Cierniak</vt:lpstr>
      <vt:lpstr>Pawiak</vt:lpstr>
      <vt:lpstr>Palmiry</vt:lpstr>
      <vt:lpstr> Szkoła Podstawowa nr 114z Oddziałami Integracyjnymi </vt:lpstr>
      <vt:lpstr>W szkole</vt:lpstr>
      <vt:lpstr>Szkoła Podstawowa nr 114</vt:lpstr>
      <vt:lpstr>Zaborów</vt:lpstr>
      <vt:lpstr>Slajd 9</vt:lpstr>
      <vt:lpstr>Slajd 10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Miejsca pamięci o Jędrzeju Cierniaku</dc:title>
  <dc:creator>Wera</dc:creator>
  <cp:lastModifiedBy>uknyz</cp:lastModifiedBy>
  <cp:revision>58</cp:revision>
  <dcterms:created xsi:type="dcterms:W3CDTF">2016-03-22T19:17:06Z</dcterms:created>
  <dcterms:modified xsi:type="dcterms:W3CDTF">2016-06-09T14:19:48Z</dcterms:modified>
</cp:coreProperties>
</file>